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0" r:id="rId4"/>
    <p:sldId id="263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0"/>
  <c:chart>
    <c:title>
      <c:tx>
        <c:rich>
          <a:bodyPr/>
          <a:lstStyle/>
          <a:p>
            <a:pPr>
              <a:defRPr/>
            </a:pPr>
            <a:r>
              <a:rPr lang="en-US"/>
              <a:t>Pre-Posttest Data 2015-2016</a:t>
            </a:r>
          </a:p>
        </c:rich>
      </c:tx>
      <c:layout>
        <c:manualLayout>
          <c:xMode val="edge"/>
          <c:yMode val="edge"/>
          <c:x val="0.23284339457567807"/>
          <c:y val="3.6111111111111115E-2"/>
        </c:manualLayout>
      </c:layout>
    </c:title>
    <c:plotArea>
      <c:layout>
        <c:manualLayout>
          <c:layoutTarget val="inner"/>
          <c:xMode val="edge"/>
          <c:yMode val="edge"/>
          <c:x val="6.775967240206085E-2"/>
          <c:y val="0.15558333333333338"/>
          <c:w val="0.71943946242830781"/>
          <c:h val="0.7505603674540682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Energy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0.52</c:v>
                </c:pt>
                <c:pt idx="1">
                  <c:v>0.95000000000000007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Energy Transfer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0.38000000000000006</c:v>
                </c:pt>
                <c:pt idx="1">
                  <c:v>1</c:v>
                </c:pt>
              </c:numCache>
            </c:numRef>
          </c:val>
        </c:ser>
        <c:dLbls>
          <c:showVal val="1"/>
        </c:dLbls>
        <c:axId val="93398144"/>
        <c:axId val="93399680"/>
      </c:barChart>
      <c:catAx>
        <c:axId val="93398144"/>
        <c:scaling>
          <c:orientation val="minMax"/>
        </c:scaling>
        <c:axPos val="b"/>
        <c:tickLblPos val="nextTo"/>
        <c:crossAx val="93399680"/>
        <c:crosses val="autoZero"/>
        <c:auto val="1"/>
        <c:lblAlgn val="ctr"/>
        <c:lblOffset val="100"/>
      </c:catAx>
      <c:valAx>
        <c:axId val="93399680"/>
        <c:scaling>
          <c:orientation val="minMax"/>
        </c:scaling>
        <c:axPos val="l"/>
        <c:majorGridlines/>
        <c:numFmt formatCode="0%" sourceLinked="1"/>
        <c:tickLblPos val="nextTo"/>
        <c:crossAx val="93398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73615328800662"/>
          <c:y val="0.26743077645095686"/>
          <c:w val="0.18861196957888796"/>
          <c:h val="0.16705915071874292"/>
        </c:manualLayout>
      </c:layout>
    </c:legend>
    <c:plotVisOnly val="1"/>
  </c:chart>
  <c:spPr>
    <a:effectLst>
      <a:outerShdw blurRad="50800" dist="38100" dir="8100000" algn="tr" rotWithShape="0">
        <a:prstClr val="black">
          <a:alpha val="40000"/>
        </a:prstClr>
      </a:outerShdw>
    </a:effectLst>
  </c:spPr>
  <c:txPr>
    <a:bodyPr/>
    <a:lstStyle/>
    <a:p>
      <a:pPr>
        <a:defRPr>
          <a:latin typeface="Tempus Sans ITC" pitchFamily="82" charset="0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85F63-98B0-459F-99ED-475F34D7A8B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475C9-6DCB-4F0F-8D8B-E700C09E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75C9-6DCB-4F0F-8D8B-E700C09E08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75C9-6DCB-4F0F-8D8B-E700C09E08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75C9-6DCB-4F0F-8D8B-E700C09E08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75C9-6DCB-4F0F-8D8B-E700C09E08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475C9-6DCB-4F0F-8D8B-E700C09E08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AFF608-8661-4D78-9830-7E74CBAB2B43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D89A51-9630-4D8C-BC78-625BB42FA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elcourt.tammy@detroitsla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Welcome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6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</a:p>
          <a:p>
            <a:r>
              <a:rPr lang="en-US" dirty="0" smtClean="0"/>
              <a:t>Mrs. </a:t>
            </a:r>
            <a:r>
              <a:rPr lang="en-US" dirty="0" err="1" smtClean="0"/>
              <a:t>Delcourt</a:t>
            </a:r>
            <a:endParaRPr lang="en-US" dirty="0" smtClean="0"/>
          </a:p>
          <a:p>
            <a:r>
              <a:rPr lang="en-US" dirty="0" smtClean="0"/>
              <a:t>Room 208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pPr algn="ctr"/>
            <a:r>
              <a:rPr lang="en-US" b="1" dirty="0" smtClean="0"/>
              <a:t>Welcome to </a:t>
            </a:r>
            <a:br>
              <a:rPr lang="en-US" b="1" dirty="0" smtClean="0"/>
            </a:br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1. Please come in and find a seat.</a:t>
            </a:r>
          </a:p>
          <a:p>
            <a:pPr lvl="1"/>
            <a:r>
              <a:rPr lang="en-US" sz="2000" b="1" dirty="0" smtClean="0"/>
              <a:t>I will change seats in the near future!</a:t>
            </a:r>
          </a:p>
          <a:p>
            <a:r>
              <a:rPr lang="en-US" sz="2400" b="1" dirty="0" smtClean="0"/>
              <a:t>2. Procedures and Expectations:</a:t>
            </a:r>
          </a:p>
          <a:p>
            <a:pPr lvl="1"/>
            <a:r>
              <a:rPr lang="en-US" sz="2000" b="1" dirty="0" smtClean="0"/>
              <a:t>Lining up/hallways</a:t>
            </a:r>
          </a:p>
          <a:p>
            <a:pPr lvl="1"/>
            <a:r>
              <a:rPr lang="en-US" sz="2000" b="1" dirty="0" smtClean="0"/>
              <a:t>Arrival and Dismissal</a:t>
            </a:r>
          </a:p>
          <a:p>
            <a:pPr lvl="1"/>
            <a:r>
              <a:rPr lang="en-US" sz="2000" b="1" dirty="0" smtClean="0"/>
              <a:t>Homework/class work</a:t>
            </a:r>
          </a:p>
          <a:p>
            <a:pPr lvl="1"/>
            <a:r>
              <a:rPr lang="en-US" sz="2000" b="1" dirty="0" smtClean="0"/>
              <a:t>Drills</a:t>
            </a:r>
          </a:p>
          <a:p>
            <a:pPr lvl="1"/>
            <a:r>
              <a:rPr lang="en-US" sz="2000" b="1" dirty="0" smtClean="0"/>
              <a:t>Lockers</a:t>
            </a:r>
          </a:p>
          <a:p>
            <a:pPr lvl="1"/>
            <a:r>
              <a:rPr lang="en-US" sz="2000" b="1" dirty="0" smtClean="0"/>
              <a:t>Schedule</a:t>
            </a:r>
          </a:p>
          <a:p>
            <a:r>
              <a:rPr lang="en-US" sz="2400" b="1" dirty="0" smtClean="0"/>
              <a:t>3. Supplies – ISN (Interactive Science Notebook)</a:t>
            </a:r>
          </a:p>
          <a:p>
            <a:r>
              <a:rPr lang="en-US" sz="2400" b="1" dirty="0" smtClean="0"/>
              <a:t>4. Planners</a:t>
            </a:r>
          </a:p>
          <a:p>
            <a:r>
              <a:rPr lang="en-US" sz="2400" b="1" dirty="0" smtClean="0"/>
              <a:t>5. Flipped Classroom – What is that?</a:t>
            </a:r>
          </a:p>
          <a:p>
            <a:r>
              <a:rPr lang="en-US" sz="2400" b="1" dirty="0" smtClean="0"/>
              <a:t>6. Pre-Post tests/Data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r>
              <a:rPr lang="en-US" dirty="0" smtClean="0"/>
              <a:t>We have quite a bit of “business” to take care of:</a:t>
            </a:r>
          </a:p>
          <a:p>
            <a:pPr lvl="1"/>
            <a:r>
              <a:rPr lang="en-US" dirty="0" smtClean="0"/>
              <a:t>Attendance</a:t>
            </a:r>
          </a:p>
          <a:p>
            <a:pPr lvl="1"/>
            <a:r>
              <a:rPr lang="en-US" dirty="0" smtClean="0"/>
              <a:t>Syllabus</a:t>
            </a:r>
          </a:p>
          <a:p>
            <a:pPr lvl="1"/>
            <a:r>
              <a:rPr lang="en-US" dirty="0" smtClean="0"/>
              <a:t>Daily supplies</a:t>
            </a:r>
          </a:p>
          <a:p>
            <a:pPr lvl="1"/>
            <a:r>
              <a:rPr lang="en-US" dirty="0" smtClean="0"/>
              <a:t>Responsibilities</a:t>
            </a:r>
          </a:p>
          <a:p>
            <a:pPr lvl="2"/>
            <a:r>
              <a:rPr lang="en-US" dirty="0" smtClean="0"/>
              <a:t>Jobs</a:t>
            </a:r>
          </a:p>
          <a:p>
            <a:pPr lvl="1"/>
            <a:r>
              <a:rPr lang="en-US" dirty="0" smtClean="0"/>
              <a:t>Blackboard (Bb)</a:t>
            </a:r>
          </a:p>
          <a:p>
            <a:pPr lvl="1"/>
            <a:r>
              <a:rPr lang="en-US" dirty="0" err="1" smtClean="0"/>
              <a:t>Quia</a:t>
            </a:r>
            <a:endParaRPr lang="en-US" dirty="0" smtClean="0"/>
          </a:p>
          <a:p>
            <a:pPr lvl="1"/>
            <a:r>
              <a:rPr lang="en-US" dirty="0" err="1" smtClean="0"/>
              <a:t>Mistar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pic>
        <p:nvPicPr>
          <p:cNvPr id="1026" name="Picture 2" descr="C:\Users\Tammy\AppData\Local\Microsoft\Windows\Temporary Internet Files\Content.IE5\2GTS7Y1Z\MCj043985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00600"/>
            <a:ext cx="1924050" cy="153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56926"/>
          </a:xfrm>
        </p:spPr>
        <p:txBody>
          <a:bodyPr/>
          <a:lstStyle/>
          <a:p>
            <a:r>
              <a:rPr lang="en-US" dirty="0" smtClean="0"/>
              <a:t>Communication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How to get in touch with Mrs. </a:t>
            </a:r>
            <a:r>
              <a:rPr lang="en-US" sz="2400" dirty="0" err="1" smtClean="0"/>
              <a:t>Delcourt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There are many ways to communicate with Mrs. </a:t>
            </a:r>
            <a:r>
              <a:rPr lang="en-US" sz="2400" dirty="0" err="1" smtClean="0"/>
              <a:t>Delcourt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u="sng" dirty="0" smtClean="0"/>
              <a:t>In Class:</a:t>
            </a:r>
          </a:p>
          <a:p>
            <a:pPr>
              <a:buFontTx/>
              <a:buChar char="-"/>
            </a:pPr>
            <a:r>
              <a:rPr lang="en-US" sz="2400" dirty="0" smtClean="0"/>
              <a:t>Raise your hand</a:t>
            </a:r>
          </a:p>
          <a:p>
            <a:pPr>
              <a:buFontTx/>
              <a:buChar char="-"/>
            </a:pPr>
            <a:r>
              <a:rPr lang="en-US" sz="2400" dirty="0" smtClean="0"/>
              <a:t>Write me a note</a:t>
            </a:r>
          </a:p>
          <a:p>
            <a:pPr>
              <a:buFontTx/>
              <a:buChar char="-"/>
            </a:pPr>
            <a:r>
              <a:rPr lang="en-US" sz="2400" dirty="0" smtClean="0"/>
              <a:t>Wait until after class</a:t>
            </a:r>
          </a:p>
          <a:p>
            <a:pPr>
              <a:buNone/>
            </a:pPr>
            <a:r>
              <a:rPr lang="en-US" sz="2400" b="1" u="sng" dirty="0" smtClean="0"/>
              <a:t>Outside of Class: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Call 313-541-7619 ext. 2208</a:t>
            </a:r>
          </a:p>
          <a:p>
            <a:pPr>
              <a:buFontTx/>
              <a:buChar char="-"/>
            </a:pPr>
            <a:r>
              <a:rPr lang="en-US" sz="2400" dirty="0" smtClean="0"/>
              <a:t>Email: School: 	</a:t>
            </a:r>
            <a:r>
              <a:rPr lang="en-US" sz="2400" dirty="0" smtClean="0">
                <a:hlinkClick r:id="rId2"/>
              </a:rPr>
              <a:t>delcourt.tammy@detroitsla.org</a:t>
            </a:r>
            <a:r>
              <a:rPr lang="en-US" sz="2400" dirty="0" smtClean="0"/>
              <a:t> </a:t>
            </a:r>
          </a:p>
          <a:p>
            <a:pPr lvl="1">
              <a:buFontTx/>
              <a:buChar char="-"/>
            </a:pPr>
            <a:r>
              <a:rPr lang="en-US" sz="2000" dirty="0" smtClean="0"/>
              <a:t>Dc_920@yahoo.com </a:t>
            </a:r>
          </a:p>
          <a:p>
            <a:pPr>
              <a:buFontTx/>
              <a:buChar char="-"/>
            </a:pPr>
            <a:r>
              <a:rPr lang="en-US" sz="2400" dirty="0" smtClean="0"/>
              <a:t>Planners – Parents and students can write a short   </a:t>
            </a:r>
          </a:p>
          <a:p>
            <a:pPr>
              <a:buFontTx/>
              <a:buChar char="-"/>
            </a:pPr>
            <a:r>
              <a:rPr lang="en-US" sz="2400" dirty="0" smtClean="0"/>
              <a:t>   note in your planner and show me the next day.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Test Data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sit in the same seat you are in today.</a:t>
            </a:r>
          </a:p>
          <a:p>
            <a:r>
              <a:rPr lang="en-US" dirty="0" smtClean="0"/>
              <a:t>When you come in tomorrow please Log in to Blackboard (Bb).</a:t>
            </a:r>
          </a:p>
          <a:p>
            <a:r>
              <a:rPr lang="en-US" dirty="0" smtClean="0"/>
              <a:t>Please look at the “Tasks” and complete the Tasks.</a:t>
            </a:r>
            <a:endParaRPr lang="en-US" dirty="0"/>
          </a:p>
        </p:txBody>
      </p:sp>
      <p:pic>
        <p:nvPicPr>
          <p:cNvPr id="2050" name="Picture 2" descr="C:\Users\Tammy\AppData\Local\Microsoft\Windows\Temporary Internet Files\Content.IE5\FQY5NUSR\MCj035195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762000" cy="1221048"/>
          </a:xfrm>
          <a:prstGeom prst="rect">
            <a:avLst/>
          </a:prstGeom>
          <a:noFill/>
        </p:spPr>
      </p:pic>
      <p:pic>
        <p:nvPicPr>
          <p:cNvPr id="2051" name="Picture 3" descr="C:\Users\Tammy\AppData\Local\Microsoft\Windows\Temporary Internet Files\Content.IE5\FQY5NUSR\MCj044171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810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/>
              <a:t>Have a Great Day!</a:t>
            </a:r>
            <a:endParaRPr lang="en-US" sz="6000" b="1" dirty="0"/>
          </a:p>
        </p:txBody>
      </p:sp>
      <p:sp>
        <p:nvSpPr>
          <p:cNvPr id="4" name="Rectangle 3"/>
          <p:cNvSpPr/>
          <p:nvPr/>
        </p:nvSpPr>
        <p:spPr>
          <a:xfrm rot="20146659">
            <a:off x="109833" y="2159393"/>
            <a:ext cx="39789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Get Organized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350401">
            <a:off x="4958478" y="2089163"/>
            <a:ext cx="34692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Fill in your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Planner!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3657600"/>
            <a:ext cx="337464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ALL your</a:t>
            </a:r>
          </a:p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homework</a:t>
            </a:r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5486400"/>
            <a:ext cx="5756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ASK QUESTIONS!!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486400"/>
            <a:ext cx="1736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????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074" name="Picture 2" descr="C:\Users\Tammy\AppData\Local\Microsoft\Windows\Temporary Internet Files\Content.IE5\2GTS7Y1Z\MCj043266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962400"/>
            <a:ext cx="1714500" cy="1714500"/>
          </a:xfrm>
          <a:prstGeom prst="rect">
            <a:avLst/>
          </a:prstGeom>
          <a:noFill/>
        </p:spPr>
      </p:pic>
      <p:pic>
        <p:nvPicPr>
          <p:cNvPr id="3076" name="Picture 4" descr="C:\Users\Tammy\AppData\Local\Microsoft\Windows\Temporary Internet Files\Content.IE5\OJMH35JX\MCj036665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10000"/>
            <a:ext cx="1809598" cy="1560881"/>
          </a:xfrm>
          <a:prstGeom prst="rect">
            <a:avLst/>
          </a:prstGeom>
          <a:noFill/>
        </p:spPr>
      </p:pic>
      <p:pic>
        <p:nvPicPr>
          <p:cNvPr id="3077" name="Picture 5" descr="C:\Users\Tammy\AppData\Local\Microsoft\Windows\Temporary Internet Files\Content.IE5\OJMH35JX\MCj039721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2133600"/>
            <a:ext cx="1801368" cy="154716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407626" y="5486400"/>
            <a:ext cx="1736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????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172</TotalTime>
  <Words>222</Words>
  <Application>Microsoft Office PowerPoint</Application>
  <PresentationFormat>On-screen Show (4:3)</PresentationFormat>
  <Paragraphs>61</Paragraphs>
  <Slides>7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Welcome</vt:lpstr>
      <vt:lpstr>Welcome to  6th Grade Science</vt:lpstr>
      <vt:lpstr>What’s Next?</vt:lpstr>
      <vt:lpstr>Communication </vt:lpstr>
      <vt:lpstr>Pre-Post Test Data</vt:lpstr>
      <vt:lpstr>Tomorrow???</vt:lpstr>
      <vt:lpstr>Have a Great 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Tammy</dc:creator>
  <cp:lastModifiedBy>Tammy Delcourt</cp:lastModifiedBy>
  <cp:revision>28</cp:revision>
  <dcterms:created xsi:type="dcterms:W3CDTF">2009-08-23T22:41:09Z</dcterms:created>
  <dcterms:modified xsi:type="dcterms:W3CDTF">2015-09-08T11:36:42Z</dcterms:modified>
</cp:coreProperties>
</file>